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8" r:id="rId5"/>
    <p:sldId id="269" r:id="rId6"/>
    <p:sldId id="270" r:id="rId7"/>
    <p:sldId id="258" r:id="rId8"/>
    <p:sldId id="267" r:id="rId9"/>
    <p:sldId id="259" r:id="rId10"/>
    <p:sldId id="266" r:id="rId11"/>
    <p:sldId id="260" r:id="rId12"/>
    <p:sldId id="265" r:id="rId13"/>
    <p:sldId id="262" r:id="rId14"/>
    <p:sldId id="261" r:id="rId15"/>
    <p:sldId id="271" r:id="rId16"/>
    <p:sldId id="272" r:id="rId17"/>
    <p:sldId id="273" r:id="rId18"/>
    <p:sldId id="274" r:id="rId19"/>
    <p:sldId id="275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1630" y="661035"/>
            <a:ext cx="7645400" cy="5446395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>
            <a:off x="6405245" y="311785"/>
            <a:ext cx="1156970" cy="12077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四角形 5"/>
          <p:cNvSpPr/>
          <p:nvPr/>
        </p:nvSpPr>
        <p:spPr>
          <a:xfrm>
            <a:off x="7075170" y="1501140"/>
            <a:ext cx="1756410" cy="1930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5318760" y="15875"/>
            <a:ext cx="14319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文字のみ</a:t>
            </a:r>
            <a:endParaRPr lang="ja-JP" altLang="en-US"/>
          </a:p>
          <a:p>
            <a:r>
              <a:rPr lang="en-US" altLang="ja-JP"/>
              <a:t>1PX</a:t>
            </a:r>
            <a:r>
              <a:rPr lang="ja-JP" altLang="en-US"/>
              <a:t>上に移動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9963150" y="311785"/>
            <a:ext cx="1156970" cy="12077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8876665" y="15875"/>
            <a:ext cx="1431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2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sp>
        <p:nvSpPr>
          <p:cNvPr id="10" name="テキストボックス 9"/>
          <p:cNvSpPr txBox="1"/>
          <p:nvPr/>
        </p:nvSpPr>
        <p:spPr>
          <a:xfrm>
            <a:off x="263525" y="474345"/>
            <a:ext cx="2659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416560" y="330200"/>
            <a:ext cx="1834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インターネットFAX</a:t>
            </a:r>
            <a:endParaRPr lang="ja-JP" altLang="en-US"/>
          </a:p>
        </p:txBody>
      </p:sp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559810" y="574040"/>
            <a:ext cx="8169910" cy="5280660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flipV="1">
            <a:off x="1681480" y="3846195"/>
            <a:ext cx="5185410" cy="88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884555" y="3681730"/>
            <a:ext cx="997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とるつめ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2301240" y="2745740"/>
            <a:ext cx="2036445" cy="5435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1339850" y="2429510"/>
            <a:ext cx="145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上の見出しに移動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074420" y="3681730"/>
            <a:ext cx="3174365" cy="10750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265430" y="4542155"/>
            <a:ext cx="2885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ほかの見出し下の説明文にする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3502660" y="5654675"/>
            <a:ext cx="1087755" cy="6451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2825750" y="6198235"/>
            <a:ext cx="28968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画像サイズをおしえて下さい</a:t>
            </a:r>
            <a:endParaRPr lang="ja-JP" altLang="en-US"/>
          </a:p>
          <a:p>
            <a:r>
              <a:rPr lang="ja-JP" altLang="en-US"/>
              <a:t>画像用意します</a:t>
            </a:r>
            <a:endParaRPr lang="ja-JP" altLang="en-US"/>
          </a:p>
        </p:txBody>
      </p:sp>
      <p:sp>
        <p:nvSpPr>
          <p:cNvPr id="12" name="四角形 11"/>
          <p:cNvSpPr/>
          <p:nvPr/>
        </p:nvSpPr>
        <p:spPr>
          <a:xfrm>
            <a:off x="4382135" y="3058160"/>
            <a:ext cx="2942590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1367790" y="5012690"/>
            <a:ext cx="3158490" cy="4838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739775" y="5527040"/>
            <a:ext cx="2425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文字サイズ２</a:t>
            </a:r>
            <a:r>
              <a:rPr lang="en-US" altLang="ja-JP"/>
              <a:t>PX</a:t>
            </a:r>
            <a:r>
              <a:rPr lang="ja-JP" altLang="en-US"/>
              <a:t>おおきく</a:t>
            </a:r>
            <a:endParaRPr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905125" y="715010"/>
            <a:ext cx="8992870" cy="581215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1254125" y="3408045"/>
            <a:ext cx="5730875" cy="16770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 4"/>
          <p:cNvSpPr/>
          <p:nvPr/>
        </p:nvSpPr>
        <p:spPr>
          <a:xfrm>
            <a:off x="7180580" y="5074285"/>
            <a:ext cx="1595120" cy="5867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781050" y="3408045"/>
            <a:ext cx="3208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/>
              <a:t>現在ご利用可能な番号は03、050です。</a:t>
            </a:r>
            <a:endParaRPr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1367790" y="3294380"/>
            <a:ext cx="2674620" cy="22021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739775" y="5527040"/>
            <a:ext cx="2425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文字サイズ２</a:t>
            </a:r>
            <a:r>
              <a:rPr lang="en-US" altLang="ja-JP"/>
              <a:t>PX</a:t>
            </a:r>
            <a:r>
              <a:rPr lang="ja-JP" altLang="en-US"/>
              <a:t>おおきく</a:t>
            </a:r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252730" y="557530"/>
            <a:ext cx="7905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https://www.xn--dckn0c3a4e6a4gwc5hp749bmoua.jp/business-option/netfax.html</a:t>
            </a:r>
            <a:endParaRPr lang="ja-JP" altLang="en-US"/>
          </a:p>
          <a:p>
            <a:pPr algn="l"/>
            <a:r>
              <a:rPr lang="ja-JP" altLang="en-US"/>
              <a:t>こちらのページ後半の</a:t>
            </a:r>
            <a:r>
              <a:rPr lang="ja-JP" altLang="en-US"/>
              <a:t>内容を反映ください。</a:t>
            </a:r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416560" y="330200"/>
            <a:ext cx="46158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/>
              <a:t>バーチャルオフィスお役立ち情報　全国</a:t>
            </a:r>
            <a:endParaRPr lang="ja-JP" altLang="en-US"/>
          </a:p>
          <a:p>
            <a:pPr algn="l"/>
            <a:endParaRPr lang="ja-JP" altLang="en-US"/>
          </a:p>
          <a:p>
            <a:pPr algn="l"/>
            <a:r>
              <a:rPr lang="ja-JP" altLang="en-US"/>
              <a:t>下記</a:t>
            </a:r>
            <a:r>
              <a:rPr lang="en-US" altLang="ja-JP"/>
              <a:t>URL</a:t>
            </a:r>
            <a:r>
              <a:rPr lang="ja-JP" altLang="en-US"/>
              <a:t>の赤枠部分を似たものをコーディング</a:t>
            </a:r>
            <a:endParaRPr lang="ja-JP" altLang="en-US"/>
          </a:p>
          <a:p>
            <a:pPr algn="l"/>
            <a:r>
              <a:rPr lang="ja-JP" altLang="en-US"/>
              <a:t>https://www.xn--dckn0c3a4e6a4gwc5hz256bzg3a.jp/virtualoffice-area/okinawa/</a:t>
            </a:r>
            <a:endParaRPr lang="ja-JP" altLang="en-US"/>
          </a:p>
        </p:txBody>
      </p:sp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5342890" y="2083435"/>
            <a:ext cx="6617335" cy="427672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6079490" y="2965450"/>
            <a:ext cx="3519170" cy="35394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5453380" y="1352550"/>
            <a:ext cx="6239510" cy="4032885"/>
          </a:xfrm>
          <a:prstGeom prst="rect">
            <a:avLst/>
          </a:prstGeom>
        </p:spPr>
      </p:pic>
      <p:sp>
        <p:nvSpPr>
          <p:cNvPr id="4" name="四角形 3"/>
          <p:cNvSpPr/>
          <p:nvPr/>
        </p:nvSpPr>
        <p:spPr>
          <a:xfrm>
            <a:off x="6007735" y="2430145"/>
            <a:ext cx="3519170" cy="35394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577080" y="1496695"/>
            <a:ext cx="7321550" cy="4732020"/>
          </a:xfrm>
          <a:prstGeom prst="rect">
            <a:avLst/>
          </a:prstGeom>
        </p:spPr>
      </p:pic>
      <p:sp>
        <p:nvSpPr>
          <p:cNvPr id="4" name="四角形 3"/>
          <p:cNvSpPr/>
          <p:nvPr/>
        </p:nvSpPr>
        <p:spPr>
          <a:xfrm>
            <a:off x="5976620" y="2409825"/>
            <a:ext cx="3519170" cy="36004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32020" y="1290955"/>
            <a:ext cx="6826885" cy="4412615"/>
          </a:xfrm>
          <a:prstGeom prst="rect">
            <a:avLst/>
          </a:prstGeom>
        </p:spPr>
      </p:pic>
      <p:sp>
        <p:nvSpPr>
          <p:cNvPr id="4" name="四角形 3"/>
          <p:cNvSpPr/>
          <p:nvPr/>
        </p:nvSpPr>
        <p:spPr>
          <a:xfrm>
            <a:off x="5688330" y="2059940"/>
            <a:ext cx="3519170" cy="35394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535170" y="1013460"/>
            <a:ext cx="7178040" cy="4639310"/>
          </a:xfrm>
          <a:prstGeom prst="rect">
            <a:avLst/>
          </a:prstGeom>
        </p:spPr>
      </p:pic>
      <p:sp>
        <p:nvSpPr>
          <p:cNvPr id="4" name="四角形 3"/>
          <p:cNvSpPr/>
          <p:nvPr/>
        </p:nvSpPr>
        <p:spPr>
          <a:xfrm>
            <a:off x="5853430" y="1885315"/>
            <a:ext cx="3519170" cy="35394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コンテンツプレースホルダ 5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500245" y="850265"/>
            <a:ext cx="7048500" cy="4555490"/>
          </a:xfrm>
          <a:prstGeom prst="rect">
            <a:avLst/>
          </a:prstGeom>
        </p:spPr>
      </p:pic>
      <p:sp>
        <p:nvSpPr>
          <p:cNvPr id="7" name="四角形 6"/>
          <p:cNvSpPr/>
          <p:nvPr/>
        </p:nvSpPr>
        <p:spPr>
          <a:xfrm>
            <a:off x="5740400" y="1483995"/>
            <a:ext cx="3519170" cy="35394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416560" y="330200"/>
            <a:ext cx="19710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03電話番号取得</a:t>
            </a:r>
            <a:endParaRPr lang="ja-JP" altLang="en-US"/>
          </a:p>
          <a:p>
            <a:pPr algn="l"/>
            <a:endParaRPr lang="ja-JP" altLang="en-US"/>
          </a:p>
          <a:p>
            <a:pPr algn="l"/>
            <a:r>
              <a:rPr lang="en-US" altLang="ja-JP">
                <a:sym typeface="+mn-ea"/>
              </a:rPr>
              <a:t>03</a:t>
            </a:r>
            <a:r>
              <a:rPr lang="ja-JP" altLang="en-US">
                <a:sym typeface="+mn-ea"/>
              </a:rPr>
              <a:t>と</a:t>
            </a:r>
            <a:r>
              <a:rPr lang="en-US" altLang="ja-JP">
                <a:sym typeface="+mn-ea"/>
              </a:rPr>
              <a:t>050</a:t>
            </a:r>
            <a:r>
              <a:rPr lang="ja-JP" altLang="en-US">
                <a:sym typeface="+mn-ea"/>
              </a:rPr>
              <a:t>が逆です。</a:t>
            </a:r>
            <a:endParaRPr lang="ja-JP" altLang="en-US"/>
          </a:p>
        </p:txBody>
      </p:sp>
      <p:pic>
        <p:nvPicPr>
          <p:cNvPr id="5" name="コンテンツプレースホルダ 4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977515" y="766445"/>
            <a:ext cx="8992870" cy="5812155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1933575" y="3850005"/>
            <a:ext cx="4671060" cy="3397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059180" y="3747135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とる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387600" y="4867910"/>
            <a:ext cx="1389380" cy="1028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996950" y="4735195"/>
            <a:ext cx="1184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注記１４</a:t>
            </a:r>
            <a:r>
              <a:rPr lang="en-US" altLang="ja-JP"/>
              <a:t>PX</a:t>
            </a:r>
            <a:endParaRPr lang="en-US" altLang="ja-JP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873760" y="5711825"/>
            <a:ext cx="3158490" cy="4838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245745" y="6226175"/>
            <a:ext cx="2425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文字サイズ２</a:t>
            </a:r>
            <a:r>
              <a:rPr lang="en-US" altLang="ja-JP"/>
              <a:t>PX</a:t>
            </a:r>
            <a:r>
              <a:rPr lang="ja-JP" altLang="en-US"/>
              <a:t>おおきく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1517015" y="2720975"/>
            <a:ext cx="2572385" cy="5454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132715" y="2461260"/>
            <a:ext cx="2753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050電話番号転送サービス</a:t>
            </a:r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658110" y="523240"/>
            <a:ext cx="8992870" cy="581215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1449705" y="2008505"/>
            <a:ext cx="1934210" cy="3708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1576705" y="2135505"/>
            <a:ext cx="1920875" cy="18586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781050" y="1699895"/>
            <a:ext cx="160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小見出し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904875" y="2759710"/>
            <a:ext cx="2705735" cy="615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379730" y="2594610"/>
            <a:ext cx="1268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余白あける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1099820" y="3212465"/>
            <a:ext cx="2912110" cy="1441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626745" y="32429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紺色</a:t>
            </a:r>
            <a:endParaRPr lang="ja-JP" altLang="en-US"/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647700" y="3860800"/>
            <a:ext cx="1181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注記１４</a:t>
            </a:r>
            <a:endParaRPr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 flipV="1">
            <a:off x="1532255" y="3572510"/>
            <a:ext cx="1913890" cy="4730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1213485" y="4642485"/>
            <a:ext cx="2232660" cy="927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349250" y="4796790"/>
            <a:ext cx="22555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オレンジ文字、枠線を</a:t>
            </a:r>
            <a:endParaRPr lang="ja-JP" altLang="en-US"/>
          </a:p>
          <a:p>
            <a:r>
              <a:rPr lang="ja-JP" altLang="en-US"/>
              <a:t>本文文字色に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表組内は</a:t>
            </a:r>
            <a:r>
              <a:rPr lang="ja-JP" altLang="en-US"/>
              <a:t>本文行間に</a:t>
            </a:r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823210" y="632460"/>
            <a:ext cx="8992870" cy="581215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1449705" y="2008505"/>
            <a:ext cx="1934210" cy="3708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1576705" y="2135505"/>
            <a:ext cx="2259965" cy="27946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781050" y="1699895"/>
            <a:ext cx="160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小見出し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1703705" y="2262505"/>
            <a:ext cx="2009775" cy="37382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915035" y="4745355"/>
            <a:ext cx="1181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注記１４</a:t>
            </a:r>
            <a:endParaRPr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 flipV="1">
            <a:off x="1799590" y="4457065"/>
            <a:ext cx="1913890" cy="4730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1758315" y="1051560"/>
            <a:ext cx="2068195" cy="13373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81280" y="223520"/>
            <a:ext cx="2885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表組内</a:t>
            </a:r>
            <a:endParaRPr lang="ja-JP" altLang="en-US"/>
          </a:p>
          <a:p>
            <a:r>
              <a:rPr lang="ja-JP" altLang="en-US"/>
              <a:t>本文行間</a:t>
            </a:r>
            <a:endParaRPr lang="ja-JP" altLang="en-US"/>
          </a:p>
          <a:p>
            <a:r>
              <a:rPr lang="ja-JP" altLang="en-US"/>
              <a:t>セル高さもう少しゆったりに　他ページも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678180" y="3418205"/>
            <a:ext cx="3168650" cy="12242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05180" y="3545205"/>
            <a:ext cx="3011170" cy="21463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163830" y="3078480"/>
            <a:ext cx="18484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ブロック間余白は</a:t>
            </a:r>
            <a:endParaRPr lang="ja-JP" altLang="en-US"/>
          </a:p>
          <a:p>
            <a:r>
              <a:rPr lang="ja-JP" altLang="en-US"/>
              <a:t>プラポリなど参照</a:t>
            </a:r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946400" y="447675"/>
            <a:ext cx="8992870" cy="581215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791210" y="2741295"/>
            <a:ext cx="2654935" cy="1111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81915" y="3048000"/>
            <a:ext cx="182308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上から</a:t>
            </a:r>
            <a:endParaRPr lang="ja-JP" altLang="en-US"/>
          </a:p>
          <a:p>
            <a:pPr algn="l"/>
            <a:r>
              <a:rPr lang="ja-JP" altLang="en-US"/>
              <a:t>アカウントの登録</a:t>
            </a:r>
            <a:endParaRPr lang="ja-JP" altLang="en-US"/>
          </a:p>
          <a:p>
            <a:pPr algn="l"/>
            <a:r>
              <a:rPr lang="ja-JP" altLang="en-US"/>
              <a:t>メール認証</a:t>
            </a:r>
            <a:endParaRPr lang="ja-JP" altLang="en-US"/>
          </a:p>
          <a:p>
            <a:pPr algn="l"/>
            <a:r>
              <a:rPr lang="ja-JP" altLang="en-US"/>
              <a:t>テスト使用</a:t>
            </a:r>
            <a:endParaRPr lang="ja-JP" altLang="en-US"/>
          </a:p>
          <a:p>
            <a:pPr algn="l"/>
            <a:r>
              <a:rPr lang="ja-JP" altLang="en-US"/>
              <a:t>本登録</a:t>
            </a:r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416560" y="330200"/>
            <a:ext cx="19710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050番号取得</a:t>
            </a:r>
            <a:endParaRPr lang="ja-JP" altLang="en-US"/>
          </a:p>
          <a:p>
            <a:pPr algn="l"/>
            <a:endParaRPr lang="ja-JP" altLang="en-US"/>
          </a:p>
          <a:p>
            <a:pPr algn="l"/>
            <a:r>
              <a:rPr lang="en-US" altLang="ja-JP"/>
              <a:t>03</a:t>
            </a:r>
            <a:r>
              <a:rPr lang="ja-JP" altLang="en-US"/>
              <a:t>と</a:t>
            </a:r>
            <a:r>
              <a:rPr lang="en-US" altLang="ja-JP"/>
              <a:t>050</a:t>
            </a:r>
            <a:r>
              <a:rPr lang="ja-JP" altLang="en-US"/>
              <a:t>が逆です。</a:t>
            </a:r>
            <a:endParaRPr lang="ja-JP" altLang="en-US"/>
          </a:p>
        </p:txBody>
      </p:sp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197985" y="1403985"/>
            <a:ext cx="7607935" cy="4917440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flipV="1">
            <a:off x="3219450" y="3016885"/>
            <a:ext cx="1811020" cy="927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2252345" y="3829685"/>
            <a:ext cx="2788285" cy="2057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四角形 5"/>
          <p:cNvSpPr/>
          <p:nvPr/>
        </p:nvSpPr>
        <p:spPr>
          <a:xfrm>
            <a:off x="4629150" y="4210050"/>
            <a:ext cx="2531110" cy="2266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>
            <a:endCxn id="6" idx="1"/>
          </p:cNvCxnSpPr>
          <p:nvPr/>
        </p:nvCxnSpPr>
        <p:spPr>
          <a:xfrm flipV="1">
            <a:off x="2828290" y="4323715"/>
            <a:ext cx="1800860" cy="1231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727835" y="4330065"/>
            <a:ext cx="1294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とるつめ</a:t>
            </a:r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2859405" y="2694305"/>
            <a:ext cx="760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/>
              <a:t>050</a:t>
            </a:r>
            <a:endParaRPr lang="en-US" altLang="ja-JP"/>
          </a:p>
        </p:txBody>
      </p:sp>
      <p:sp>
        <p:nvSpPr>
          <p:cNvPr id="10" name="四角形 9"/>
          <p:cNvSpPr/>
          <p:nvPr/>
        </p:nvSpPr>
        <p:spPr>
          <a:xfrm>
            <a:off x="4848860" y="2875280"/>
            <a:ext cx="381000" cy="3613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1419225" y="3665220"/>
            <a:ext cx="4657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スクエア東京の050電話番号転送の料金プラン</a:t>
            </a:r>
            <a:endParaRPr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 flipV="1">
            <a:off x="1356995" y="4827270"/>
            <a:ext cx="3663315" cy="2578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ボックス 12"/>
          <p:cNvSpPr txBox="1"/>
          <p:nvPr/>
        </p:nvSpPr>
        <p:spPr>
          <a:xfrm>
            <a:off x="791210" y="4961255"/>
            <a:ext cx="1861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余白２５</a:t>
            </a:r>
            <a:r>
              <a:rPr lang="en-US" altLang="ja-JP"/>
              <a:t>PX</a:t>
            </a:r>
            <a:r>
              <a:rPr lang="ja-JP" altLang="en-US"/>
              <a:t>増やす</a:t>
            </a:r>
            <a:endParaRPr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3302000" y="5280660"/>
            <a:ext cx="1512570" cy="2057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ボックス 14"/>
          <p:cNvSpPr txBox="1"/>
          <p:nvPr/>
        </p:nvSpPr>
        <p:spPr>
          <a:xfrm>
            <a:off x="1748155" y="5619750"/>
            <a:ext cx="26047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表組内本文行間</a:t>
            </a:r>
            <a:endParaRPr lang="ja-JP" altLang="en-US"/>
          </a:p>
          <a:p>
            <a:r>
              <a:rPr lang="ja-JP" altLang="en-US"/>
              <a:t>すべて本文文字サイズに</a:t>
            </a:r>
            <a:endParaRPr lang="ja-JP" altLang="en-US"/>
          </a:p>
          <a:p>
            <a:r>
              <a:rPr lang="ja-JP" altLang="en-US"/>
              <a:t>注記は１４</a:t>
            </a:r>
            <a:r>
              <a:rPr lang="en-US" altLang="ja-JP"/>
              <a:t>PX</a:t>
            </a:r>
            <a:r>
              <a:rPr lang="ja-JP" altLang="en-US"/>
              <a:t>　これとか</a:t>
            </a:r>
            <a:endParaRPr lang="ja-JP" altLang="en-US"/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3846830" y="5722620"/>
            <a:ext cx="3920490" cy="7410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2200910" y="2461260"/>
            <a:ext cx="3940810" cy="26136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ボックス 17"/>
          <p:cNvSpPr txBox="1"/>
          <p:nvPr/>
        </p:nvSpPr>
        <p:spPr>
          <a:xfrm>
            <a:off x="1275080" y="2358390"/>
            <a:ext cx="2573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セル高さもっとゆったりに</a:t>
            </a:r>
            <a:endParaRPr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5349240" y="568325"/>
            <a:ext cx="1841500" cy="45580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ボックス 19"/>
          <p:cNvSpPr txBox="1"/>
          <p:nvPr/>
        </p:nvSpPr>
        <p:spPr>
          <a:xfrm>
            <a:off x="7242175" y="311150"/>
            <a:ext cx="1212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水色</a:t>
            </a:r>
            <a:endParaRPr lang="ja-JP" altLang="en-US"/>
          </a:p>
          <a:p>
            <a:pPr algn="l"/>
            <a:r>
              <a:rPr lang="en-US" altLang="ja-JP"/>
              <a:t>→</a:t>
            </a:r>
            <a:r>
              <a:rPr lang="ja-JP" altLang="en-US"/>
              <a:t>#EBEBEB</a:t>
            </a:r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947035" y="735965"/>
            <a:ext cx="8992870" cy="581215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1830705" y="2296795"/>
            <a:ext cx="1975485" cy="5353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007745" y="1977390"/>
            <a:ext cx="2694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注記は１４</a:t>
            </a:r>
            <a:r>
              <a:rPr lang="en-US" altLang="ja-JP"/>
              <a:t>PX</a:t>
            </a:r>
            <a:r>
              <a:rPr lang="ja-JP" altLang="en-US"/>
              <a:t>　本文行間に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470660" y="2780030"/>
            <a:ext cx="2468880" cy="6794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565150" y="2625725"/>
            <a:ext cx="3011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余白は他のページとあわせる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1851025" y="3469640"/>
            <a:ext cx="2047875" cy="1854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657860" y="3387090"/>
            <a:ext cx="19494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</a:t>
            </a:r>
            <a:endParaRPr lang="ja-JP" altLang="en-US"/>
          </a:p>
          <a:p>
            <a:r>
              <a:rPr lang="ja-JP" altLang="en-US"/>
              <a:t>当サービスの特長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513715" y="4611370"/>
            <a:ext cx="3241040" cy="5765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640715" y="5314950"/>
            <a:ext cx="3103245" cy="7677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V="1">
            <a:off x="606425" y="3808730"/>
            <a:ext cx="3240405" cy="6896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ボックス 12"/>
          <p:cNvSpPr txBox="1"/>
          <p:nvPr/>
        </p:nvSpPr>
        <p:spPr>
          <a:xfrm>
            <a:off x="194945" y="4405630"/>
            <a:ext cx="1891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余白は他</a:t>
            </a:r>
            <a:r>
              <a:rPr lang="ja-JP" altLang="en-US"/>
              <a:t>と同じに</a:t>
            </a:r>
            <a:endParaRPr lang="ja-JP" altLang="en-US"/>
          </a:p>
        </p:txBody>
      </p:sp>
      <p:sp>
        <p:nvSpPr>
          <p:cNvPr id="14" name="テキストボックス 13"/>
          <p:cNvSpPr txBox="1"/>
          <p:nvPr/>
        </p:nvSpPr>
        <p:spPr>
          <a:xfrm>
            <a:off x="389890" y="5403850"/>
            <a:ext cx="17348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本文文字サイズ</a:t>
            </a:r>
            <a:endParaRPr lang="ja-JP" altLang="en-US"/>
          </a:p>
          <a:p>
            <a:r>
              <a:rPr lang="ja-JP" altLang="en-US"/>
              <a:t>本文行間</a:t>
            </a:r>
            <a:endParaRPr lang="ja-JP" altLang="en-US"/>
          </a:p>
          <a:p>
            <a:r>
              <a:rPr lang="ja-JP" altLang="en-US"/>
              <a:t>に</a:t>
            </a:r>
            <a:endParaRPr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2200910" y="1102995"/>
            <a:ext cx="4825365" cy="28505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ボックス 15"/>
          <p:cNvSpPr txBox="1"/>
          <p:nvPr/>
        </p:nvSpPr>
        <p:spPr>
          <a:xfrm>
            <a:off x="1099820" y="989965"/>
            <a:ext cx="1472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３</a:t>
            </a:r>
            <a:r>
              <a:rPr lang="en-US" altLang="ja-JP"/>
              <a:t>PX</a:t>
            </a:r>
            <a:r>
              <a:rPr lang="ja-JP" altLang="en-US"/>
              <a:t>下に移動</a:t>
            </a:r>
            <a:endParaRPr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416560" y="33020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秘書電話代行</a:t>
            </a:r>
            <a:endParaRPr lang="ja-JP" altLang="en-US"/>
          </a:p>
        </p:txBody>
      </p:sp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851910" y="741045"/>
            <a:ext cx="8211185" cy="530669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1670685" y="3934460"/>
            <a:ext cx="5788025" cy="6356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884555" y="3681730"/>
            <a:ext cx="997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とるつめ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2414905" y="3302635"/>
            <a:ext cx="2036445" cy="5435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1339850" y="2429510"/>
            <a:ext cx="145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上の見出しに移動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663825" y="4478020"/>
            <a:ext cx="1924050" cy="2673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265430" y="4542155"/>
            <a:ext cx="2885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ほかの見出し下の説明文にする</a:t>
            </a:r>
            <a:endParaRPr lang="ja-JP" altLang="en-US"/>
          </a:p>
        </p:txBody>
      </p:sp>
      <p:sp>
        <p:nvSpPr>
          <p:cNvPr id="12" name="四角形 11"/>
          <p:cNvSpPr/>
          <p:nvPr/>
        </p:nvSpPr>
        <p:spPr>
          <a:xfrm>
            <a:off x="4624705" y="3731260"/>
            <a:ext cx="2942590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2581910" y="5074285"/>
            <a:ext cx="2026285" cy="4114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1468120" y="5558790"/>
            <a:ext cx="148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１４</a:t>
            </a:r>
            <a:r>
              <a:rPr lang="en-US" altLang="ja-JP"/>
              <a:t>PX</a:t>
            </a:r>
            <a:endParaRPr lang="en-US" altLang="ja-JP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668020" y="742950"/>
            <a:ext cx="78841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https://www.xn--dckn0c3a4e6a4gwc5hp749bmoua.jp/business-option/acting.html</a:t>
            </a:r>
            <a:endParaRPr lang="ja-JP" altLang="en-US"/>
          </a:p>
          <a:p>
            <a:pPr algn="l"/>
            <a:endParaRPr lang="ja-JP" altLang="en-US"/>
          </a:p>
          <a:p>
            <a:pPr algn="l"/>
            <a:r>
              <a:rPr lang="ja-JP" altLang="en-US"/>
              <a:t>こちらは入っていないようです</a:t>
            </a:r>
            <a:endParaRPr lang="ja-JP" altLang="en-US"/>
          </a:p>
          <a:p>
            <a:pPr algn="l"/>
            <a:r>
              <a:rPr lang="ja-JP" altLang="en-US"/>
              <a:t>途中でしょうか？</a:t>
            </a:r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WPS Presentation</Application>
  <PresentationFormat>宽屏</PresentationFormat>
  <Paragraphs>125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ＭＳ Ｐゴシック</vt:lpstr>
      <vt:lpstr>Wingdings</vt:lpstr>
      <vt:lpstr>Calibri Light</vt:lpstr>
      <vt:lpstr>Calibri</vt:lpstr>
      <vt:lpstr>Microsoft YaHei</vt:lpstr>
      <vt:lpstr>ＭＳ Ｐゴシック</vt:lpstr>
      <vt:lpstr>Arial Unicode MS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81807</dc:creator>
  <cp:lastModifiedBy>81807</cp:lastModifiedBy>
  <cp:revision>25</cp:revision>
  <dcterms:created xsi:type="dcterms:W3CDTF">2024-02-02T11:06:39Z</dcterms:created>
  <dcterms:modified xsi:type="dcterms:W3CDTF">2024-02-02T11:53:23Z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1041-10.8.2.6709</vt:lpwstr>
  </property>
</Properties>
</file>